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05" r:id="rId5"/>
    <p:sldId id="313" r:id="rId6"/>
    <p:sldId id="314" r:id="rId7"/>
    <p:sldId id="315" r:id="rId8"/>
    <p:sldId id="316" r:id="rId9"/>
    <p:sldId id="317" r:id="rId10"/>
    <p:sldId id="312" r:id="rId11"/>
    <p:sldId id="319" r:id="rId12"/>
  </p:sldIdLst>
  <p:sldSz cx="12192000" cy="6858000"/>
  <p:notesSz cx="6858000" cy="9144000"/>
  <p:embeddedFontLst>
    <p:embeddedFont>
      <p:font typeface="Goudy Old Style" panose="02020502050305020303" pitchFamily="18" charset="0"/>
      <p:regular r:id="rId15"/>
      <p:bold r:id="rId16"/>
      <p:italic r:id="rId17"/>
    </p:embeddedFont>
    <p:embeddedFont>
      <p:font typeface="Wingdings 2" panose="05020102010507070707" pitchFamily="18" charset="2"/>
      <p:regular r:id="rId18"/>
    </p:embeddedFont>
  </p:embeddedFont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1A00-0DB1-4509-8CB4-AB4B841F4B89}" type="datetime1">
              <a:rPr lang="es-ES" smtClean="0"/>
              <a:t>02/04/2024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EAC8-304B-462C-A233-CC7703D6F250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43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4B582-7B57-420E-9118-CD1E9389AF7C}" type="datetime1">
              <a:rPr lang="es-ES" smtClean="0"/>
              <a:t>02/04/2024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4C28-DDE3-4862-81B8-C50E9E09DF80}" type="slidenum">
              <a:rPr lang="es-ES" smtClean="0"/>
              <a:t>‹zk.›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726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sz="1200" dirty="0"/>
              <a:t>(</a:t>
            </a:r>
            <a:r>
              <a:rPr lang="eu-ES" sz="1200" dirty="0" err="1"/>
              <a:t>duration</a:t>
            </a:r>
            <a:r>
              <a:rPr lang="eu-ES" sz="1200" dirty="0"/>
              <a:t>: 3)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18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/>
              <a:t>Diapositiba bakoitzaren </a:t>
            </a:r>
            <a:r>
              <a:rPr lang="eu-ES" dirty="0" err="1"/>
              <a:t>behekaldean</a:t>
            </a:r>
            <a:r>
              <a:rPr lang="eu-ES" dirty="0"/>
              <a:t> “Oharrak” idazteko kaxa ikusgai jarri behar da. </a:t>
            </a:r>
          </a:p>
          <a:p>
            <a:r>
              <a:rPr lang="eu-ES" dirty="0"/>
              <a:t>Hor idazten da diapositiba ikuskatzean entzun behar dena. </a:t>
            </a:r>
          </a:p>
          <a:p>
            <a:r>
              <a:rPr lang="eu-ES" dirty="0"/>
              <a:t>Bideoa sortzean, </a:t>
            </a:r>
            <a:r>
              <a:rPr lang="eu-ES" dirty="0" err="1"/>
              <a:t>Narakitek</a:t>
            </a:r>
            <a:r>
              <a:rPr lang="eu-ES" dirty="0"/>
              <a:t> automatikoki sinkronizatzen du irakurtzeko behar duen denbora diapositiba ikusteko denborarekin.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650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 err="1"/>
              <a:t>Power</a:t>
            </a:r>
            <a:r>
              <a:rPr lang="eu-ES" dirty="0"/>
              <a:t> </a:t>
            </a:r>
            <a:r>
              <a:rPr lang="eu-ES" dirty="0" err="1"/>
              <a:t>Point-en</a:t>
            </a:r>
            <a:r>
              <a:rPr lang="eu-ES" dirty="0"/>
              <a:t>, Goiko Menuko “Ikusi” hautatu eta menuan “Oharrak” klikatu.</a:t>
            </a:r>
          </a:p>
          <a:p>
            <a:r>
              <a:rPr lang="eu-ES" dirty="0"/>
              <a:t>Google </a:t>
            </a:r>
            <a:r>
              <a:rPr lang="eu-ES" dirty="0" err="1"/>
              <a:t>Slide</a:t>
            </a:r>
            <a:r>
              <a:rPr lang="eu-ES" dirty="0"/>
              <a:t>-n, goiko menuko “Ikusi” zabaldu eta “Erakutsi hizlariaren oharrak” </a:t>
            </a:r>
            <a:r>
              <a:rPr lang="eu-ES" dirty="0" err="1"/>
              <a:t>txekatu</a:t>
            </a:r>
            <a:r>
              <a:rPr lang="eu-ES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11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/>
              <a:t>Gertatu daiteke diapositiba bat ikusi nahi izatea baina ahotsik gabe. </a:t>
            </a:r>
          </a:p>
          <a:p>
            <a:r>
              <a:rPr lang="eu-ES" dirty="0"/>
              <a:t>Honelako kasuetarako, oharretan eta parentesi artean, </a:t>
            </a:r>
            <a:r>
              <a:rPr lang="eu-ES" dirty="0" err="1"/>
              <a:t>duration</a:t>
            </a:r>
            <a:r>
              <a:rPr lang="eu-ES" dirty="0"/>
              <a:t>, bi puntu, </a:t>
            </a:r>
            <a:r>
              <a:rPr lang="eu-ES" dirty="0" err="1"/>
              <a:t>hutsuneda</a:t>
            </a:r>
            <a:r>
              <a:rPr lang="eu-ES" dirty="0"/>
              <a:t> eta zenbakia idazten da. </a:t>
            </a:r>
          </a:p>
          <a:p>
            <a:r>
              <a:rPr lang="eu-ES" dirty="0"/>
              <a:t>Zenbakiak adieraziko dio diapositiba erakusteko denbora tartea.</a:t>
            </a:r>
          </a:p>
          <a:p>
            <a:r>
              <a:rPr lang="eu-ES" dirty="0"/>
              <a:t>Hurrengo diapositibak, hiruko iraupena izango du ahotsik gabe.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70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sz="1200" dirty="0"/>
              <a:t>(</a:t>
            </a:r>
            <a:r>
              <a:rPr lang="eu-ES" sz="1200" dirty="0" err="1"/>
              <a:t>duration</a:t>
            </a:r>
            <a:r>
              <a:rPr lang="eu-ES" sz="1200" dirty="0"/>
              <a:t>: 3)</a:t>
            </a:r>
            <a:br>
              <a:rPr lang="en-US" sz="800" dirty="0">
                <a:cs typeface="Calibri"/>
              </a:rPr>
            </a:br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34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/>
              <a:t>Bideoa sortzen duenean, </a:t>
            </a:r>
            <a:r>
              <a:rPr lang="eu-ES" dirty="0" err="1"/>
              <a:t>Narakit-ek</a:t>
            </a:r>
            <a:r>
              <a:rPr lang="eu-ES" dirty="0"/>
              <a:t> </a:t>
            </a:r>
            <a:r>
              <a:rPr lang="eu-ES" dirty="0" err="1"/>
              <a:t>txekatu</a:t>
            </a:r>
            <a:r>
              <a:rPr lang="eu-ES" dirty="0"/>
              <a:t> egiten du aurkezpenari eman zaizkion efektu eta </a:t>
            </a:r>
            <a:r>
              <a:rPr lang="eu-ES" dirty="0" err="1"/>
              <a:t>transizioak</a:t>
            </a:r>
            <a:r>
              <a:rPr lang="eu-ES" dirty="0"/>
              <a:t>. </a:t>
            </a:r>
          </a:p>
          <a:p>
            <a:r>
              <a:rPr lang="eu-ES" dirty="0"/>
              <a:t>Mantendu ezin baditu, kentzea proposatzen du.</a:t>
            </a:r>
          </a:p>
          <a:p>
            <a:r>
              <a:rPr lang="eu-ES" dirty="0"/>
              <a:t>Aurkezpena editatu eta kendu ditzakegu, edo prozesuarekin jarraitu eta berak kenduko ditu.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09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/>
              <a:t>Aurkezpenak dituen hizki motak aldatu egin daitezke bideoa sortzean. Hori ekiditeko, txertatu egin behar dira aurkezpenean.</a:t>
            </a:r>
          </a:p>
          <a:p>
            <a:r>
              <a:rPr lang="eu-ES" dirty="0" err="1"/>
              <a:t>Power</a:t>
            </a:r>
            <a:r>
              <a:rPr lang="eu-ES" dirty="0"/>
              <a:t> </a:t>
            </a:r>
            <a:r>
              <a:rPr lang="eu-ES" dirty="0" err="1"/>
              <a:t>Point-en</a:t>
            </a:r>
            <a:r>
              <a:rPr lang="eu-ES" dirty="0"/>
              <a:t>, irudiek ageri duten bidea egin:</a:t>
            </a:r>
          </a:p>
          <a:p>
            <a:r>
              <a:rPr lang="eu-ES" dirty="0"/>
              <a:t>Fitxategia.</a:t>
            </a:r>
          </a:p>
          <a:p>
            <a:r>
              <a:rPr lang="eu-ES" dirty="0"/>
              <a:t>Aukerak.</a:t>
            </a:r>
          </a:p>
          <a:p>
            <a:r>
              <a:rPr lang="eu-ES" dirty="0"/>
              <a:t>Gorde.</a:t>
            </a:r>
          </a:p>
          <a:p>
            <a:r>
              <a:rPr lang="eu-ES" dirty="0"/>
              <a:t>Kapsulatu.</a:t>
            </a:r>
          </a:p>
          <a:p>
            <a:r>
              <a:rPr lang="eu-ES" dirty="0"/>
              <a:t>Ados.</a:t>
            </a:r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00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dirty="0"/>
              <a:t>Gero arte!</a:t>
            </a:r>
            <a:endParaRPr lang="es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1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u-ES" noProof="0"/>
              <a:t>Egin klik diapositiba nagusiaren azpititulu-estiloa editatzeko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E88A6-A0F4-4F3F-8886-043CEEF92AA3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u-ES" noProof="0"/>
              <a:t>Egin klik irudia gehitzeko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5ABD2-E0E8-48C9-BE68-90A2759872C1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BB4F6C-0D31-4C75-B304-4F23E13B0537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CF878-6068-45DE-B0AC-284E36A9D3DF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CBDCA-8503-4A6B-AC01-08CFA53CBD63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3D774-9BDA-4705-8043-6020C8F3BE9E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u-ES" noProof="0"/>
              <a:t>Egin klik irudia gehitzeko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u-ES" noProof="0"/>
              <a:t>Egin klik irudia gehitzeko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u-ES" noProof="0"/>
              <a:t>Egin klik irudia gehitzeko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FE546-2C0A-4360-9661-C471E7FE73BD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19250-FE8E-4C0D-A38C-4A0BB9336840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9C8A25-7E48-4820-A5CB-ADD2216177A3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83C00-C1E0-4B9E-89C4-5972993A3AD3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66A44A-7F50-4256-87C4-21485FD59CFC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BD1E62-B0D1-4D6A-8FBC-B294429C8562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B13F1-46AB-46D7-A0E1-0F126D48BD68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B6BE-3C46-42B6-984C-12757AD9BF90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D4B36-7091-4648-89BC-530D505FB2A5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u-ES" noProof="0"/>
              <a:t>Egin klik diapositiba nagusiaren testu-estiloak aldatzeko</a:t>
            </a:r>
          </a:p>
          <a:p>
            <a:pPr lvl="1" rtl="0"/>
            <a:r>
              <a:rPr lang="eu-ES" noProof="0"/>
              <a:t>Bigarren maila</a:t>
            </a:r>
          </a:p>
          <a:p>
            <a:pPr lvl="2" rtl="0"/>
            <a:r>
              <a:rPr lang="eu-ES" noProof="0"/>
              <a:t>Hirugarren maila</a:t>
            </a:r>
          </a:p>
          <a:p>
            <a:pPr lvl="3" rtl="0"/>
            <a:r>
              <a:rPr lang="eu-ES" noProof="0"/>
              <a:t>Laugarren maila</a:t>
            </a:r>
          </a:p>
          <a:p>
            <a:pPr lvl="4" rtl="0"/>
            <a:r>
              <a:rPr lang="eu-ES" noProof="0"/>
              <a:t>Bosgarren maila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7BECC-210C-451A-95F6-6BDC3A2E1F4B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u-ES" noProof="0"/>
              <a:t>Egin klik diapositiba nagusiaren titulu-estiloa aldatzeko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u-ES" noProof="0"/>
              <a:t>Egin klik irudia gehitzeko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u-ES" noProof="0"/>
              <a:t>Egin klik diapositiba nagusiaren testu-estiloak aldatzeko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559D4-D859-4E57-A1F2-11C644F2E9F9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53B7C01-13B8-49C7-B04C-32548464F873}" type="datetime1">
              <a:rPr lang="es-ES" noProof="0" smtClean="0"/>
              <a:t>02/04/2024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‹zk.›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orma libre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 rtlCol="0">
            <a:normAutofit/>
          </a:bodyPr>
          <a:lstStyle/>
          <a:p>
            <a:pPr algn="l"/>
            <a:r>
              <a:rPr lang="es-ES" sz="4400"/>
              <a:t>Aurkezpena Narakeet-rako prestatu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 rtlCol="0">
            <a:normAutofit/>
          </a:bodyPr>
          <a:lstStyle/>
          <a:p>
            <a:pPr algn="l" rtl="0"/>
            <a:r>
              <a:rPr lang="eu-ES" sz="1800">
                <a:solidFill>
                  <a:srgbClr val="FC05CB"/>
                </a:solidFill>
              </a:rPr>
              <a:t>E</a:t>
            </a:r>
            <a:r>
              <a:rPr lang="es-ES" sz="1800">
                <a:solidFill>
                  <a:srgbClr val="FC05CB"/>
                </a:solidFill>
              </a:rPr>
              <a:t>gin beharrekoak eta hautazko  ezarpenak.</a:t>
            </a:r>
            <a:endParaRPr lang="es-ES" sz="1800" dirty="0">
              <a:solidFill>
                <a:srgbClr val="FC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rmAutofit/>
          </a:bodyPr>
          <a:lstStyle/>
          <a:p>
            <a:r>
              <a:rPr lang="es-ES" dirty="0"/>
              <a:t>1. </a:t>
            </a:r>
            <a:r>
              <a:rPr lang="es-ES" dirty="0" err="1"/>
              <a:t>Bideorako</a:t>
            </a:r>
            <a:r>
              <a:rPr lang="es-ES" dirty="0"/>
              <a:t> </a:t>
            </a:r>
            <a:r>
              <a:rPr lang="es-ES" dirty="0" err="1"/>
              <a:t>audioa</a:t>
            </a:r>
            <a:r>
              <a:rPr lang="es-ES" dirty="0"/>
              <a:t> </a:t>
            </a:r>
            <a:r>
              <a:rPr lang="es-ES" dirty="0" err="1"/>
              <a:t>prestatu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31679" b="1"/>
          <a:stretch/>
        </p:blipFill>
        <p:spPr>
          <a:xfrm>
            <a:off x="7442551" y="763702"/>
            <a:ext cx="3275751" cy="4912822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98" y="2679700"/>
            <a:ext cx="4588094" cy="869746"/>
          </a:xfrm>
        </p:spPr>
        <p:txBody>
          <a:bodyPr rtlCol="0" anchor="t">
            <a:normAutofit/>
          </a:bodyPr>
          <a:lstStyle/>
          <a:p>
            <a:pPr rtl="0"/>
            <a:r>
              <a:rPr lang="eu-ES" sz="2300" dirty="0"/>
              <a:t>Diapositiban zuzenean idatzitakoa </a:t>
            </a:r>
            <a:r>
              <a:rPr lang="eu-ES" sz="2300" b="1" dirty="0"/>
              <a:t>EZ</a:t>
            </a:r>
            <a:r>
              <a:rPr lang="eu-ES" sz="2300" dirty="0"/>
              <a:t> da bideoan entzuten dena.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196544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12727" b="1"/>
          <a:stretch/>
        </p:blipFill>
        <p:spPr>
          <a:xfrm>
            <a:off x="913795" y="2076450"/>
            <a:ext cx="4856841" cy="3622671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marL="36900" indent="0" rtl="0">
              <a:buNone/>
            </a:pPr>
            <a:r>
              <a:rPr lang="eu-ES" dirty="0"/>
              <a:t>Nola erakutsi ohar kaxa ?</a:t>
            </a:r>
          </a:p>
          <a:p>
            <a:pPr marL="36900" indent="0" rtl="0">
              <a:buNone/>
            </a:pPr>
            <a:r>
              <a:rPr lang="eu-ES" dirty="0" err="1"/>
              <a:t>Power</a:t>
            </a:r>
            <a:r>
              <a:rPr lang="eu-ES" dirty="0"/>
              <a:t> </a:t>
            </a:r>
            <a:r>
              <a:rPr lang="eu-ES" dirty="0" err="1"/>
              <a:t>Point</a:t>
            </a:r>
            <a:r>
              <a:rPr lang="eu-ES" dirty="0"/>
              <a:t> eta Google </a:t>
            </a:r>
            <a:r>
              <a:rPr lang="eu-ES" dirty="0" err="1"/>
              <a:t>Slide-rako</a:t>
            </a:r>
            <a:r>
              <a:rPr lang="eu-ES" dirty="0"/>
              <a:t> jarraibideak.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68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 anchor="ctr">
            <a:normAutofit/>
          </a:bodyPr>
          <a:lstStyle/>
          <a:p>
            <a:pPr marL="36900"/>
            <a:r>
              <a:rPr lang="eu-ES" sz="3900" dirty="0"/>
              <a:t>Audiorik ez duten diapositibak? (</a:t>
            </a:r>
            <a:r>
              <a:rPr lang="eu-ES" sz="3900" dirty="0" err="1"/>
              <a:t>duration</a:t>
            </a:r>
            <a:r>
              <a:rPr lang="eu-ES" sz="3900" dirty="0"/>
              <a:t>: X)</a:t>
            </a:r>
            <a:br>
              <a:rPr lang="en-US" sz="1050" dirty="0">
                <a:cs typeface="Calibri"/>
              </a:rPr>
            </a:br>
            <a:endParaRPr lang="es-ES" sz="3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12727" b="1"/>
          <a:stretch/>
        </p:blipFill>
        <p:spPr>
          <a:xfrm>
            <a:off x="3600544" y="2076450"/>
            <a:ext cx="4980263" cy="3714749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9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>
            <a:extLst>
              <a:ext uri="{FF2B5EF4-FFF2-40B4-BE49-F238E27FC236}">
                <a16:creationId xmlns:a16="http://schemas.microsoft.com/office/drawing/2014/main" id="{C9308421-BC7D-C407-2F2D-099868A0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865" y="1258528"/>
            <a:ext cx="5378034" cy="3765755"/>
          </a:xfrm>
        </p:spPr>
        <p:txBody>
          <a:bodyPr>
            <a:normAutofit/>
          </a:bodyPr>
          <a:lstStyle/>
          <a:p>
            <a:r>
              <a:rPr lang="eu-ES" dirty="0"/>
              <a:t>Hau, ahotsik gabeko </a:t>
            </a:r>
            <a:r>
              <a:rPr lang="eu-ES"/>
              <a:t>eta hiru </a:t>
            </a:r>
            <a:r>
              <a:rPr lang="eu-ES" dirty="0"/>
              <a:t>iraupena duen diapositiba da.</a:t>
            </a:r>
            <a:endParaRPr lang="es-ES" dirty="0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E82FC6D0-8456-7B70-03CE-FF61CAE45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12727" b="1"/>
          <a:stretch/>
        </p:blipFill>
        <p:spPr>
          <a:xfrm>
            <a:off x="0" y="0"/>
            <a:ext cx="4980263" cy="6858000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71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12727" b="1"/>
          <a:stretch/>
        </p:blipFill>
        <p:spPr>
          <a:xfrm>
            <a:off x="913795" y="2076450"/>
            <a:ext cx="4856841" cy="3622671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marL="36900" indent="0" rtl="0">
              <a:buNone/>
            </a:pPr>
            <a:r>
              <a:rPr lang="eu-ES" dirty="0" err="1"/>
              <a:t>Transizioak</a:t>
            </a:r>
            <a:r>
              <a:rPr lang="eu-ES" dirty="0"/>
              <a:t> eta animazio efektuak…zer?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59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>
            <a:extLst>
              <a:ext uri="{FF2B5EF4-FFF2-40B4-BE49-F238E27FC236}">
                <a16:creationId xmlns:a16="http://schemas.microsoft.com/office/drawing/2014/main" id="{83A7D511-F9C5-F58E-E6B3-B5DF3A4E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724" y="125365"/>
            <a:ext cx="10353762" cy="1257300"/>
          </a:xfrm>
        </p:spPr>
        <p:txBody>
          <a:bodyPr/>
          <a:lstStyle/>
          <a:p>
            <a:r>
              <a:rPr lang="eu-ES" dirty="0"/>
              <a:t>Hizki mota txertatu </a:t>
            </a:r>
            <a:r>
              <a:rPr lang="eu-ES" dirty="0" err="1"/>
              <a:t>Power</a:t>
            </a:r>
            <a:r>
              <a:rPr lang="eu-ES" dirty="0"/>
              <a:t> </a:t>
            </a:r>
            <a:r>
              <a:rPr lang="eu-ES" dirty="0" err="1"/>
              <a:t>Point-en</a:t>
            </a:r>
            <a:r>
              <a:rPr lang="eu-ES" dirty="0"/>
              <a:t>?</a:t>
            </a:r>
            <a:endParaRPr lang="es-ES" dirty="0"/>
          </a:p>
        </p:txBody>
      </p:sp>
      <p:pic>
        <p:nvPicPr>
          <p:cNvPr id="5" name="Irudia 4" descr="Hau duen irudia testua, pantaila-argazkia, softwarea, diseinu&#10;&#10;Azalpena automatikoki sortu da">
            <a:extLst>
              <a:ext uri="{FF2B5EF4-FFF2-40B4-BE49-F238E27FC236}">
                <a16:creationId xmlns:a16="http://schemas.microsoft.com/office/drawing/2014/main" id="{22EF3F8F-30A9-F046-D817-5BB4AFA3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8" y="754015"/>
            <a:ext cx="2019475" cy="5585944"/>
          </a:xfrm>
          <a:prstGeom prst="rect">
            <a:avLst/>
          </a:prstGeom>
        </p:spPr>
      </p:pic>
      <p:pic>
        <p:nvPicPr>
          <p:cNvPr id="7" name="Irudia 6" descr="Hau duen irudia testua, pantaila-argazkia, softwarea, Web-gunea&#10;&#10;Azalpena automatikoki sortu da">
            <a:extLst>
              <a:ext uri="{FF2B5EF4-FFF2-40B4-BE49-F238E27FC236}">
                <a16:creationId xmlns:a16="http://schemas.microsoft.com/office/drawing/2014/main" id="{B5F19716-53B8-F8BF-9B0F-5DD6D56F0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174" y="1124016"/>
            <a:ext cx="6891159" cy="5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0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uKoadroa 1">
            <a:extLst>
              <a:ext uri="{FF2B5EF4-FFF2-40B4-BE49-F238E27FC236}">
                <a16:creationId xmlns:a16="http://schemas.microsoft.com/office/drawing/2014/main" id="{E472ECE7-B117-29F1-62B2-DA7AF88E8BF6}"/>
              </a:ext>
            </a:extLst>
          </p:cNvPr>
          <p:cNvSpPr txBox="1"/>
          <p:nvPr/>
        </p:nvSpPr>
        <p:spPr>
          <a:xfrm>
            <a:off x="4862051" y="2721114"/>
            <a:ext cx="246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4000" dirty="0"/>
              <a:t>Gero </a:t>
            </a:r>
            <a:r>
              <a:rPr lang="eu-E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arte</a:t>
            </a:r>
            <a:r>
              <a:rPr lang="eu-ES" sz="4000" dirty="0"/>
              <a:t>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27981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93_TF00934815.potx" id="{A4F8E3F4-E486-4864-B69C-2E3224C94EAA}" vid="{0BA5DF26-D11C-431A-A493-FE081F5D36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{7C700542-BBBC-4DE4-8380-B463B6325C1C}tf00934815_win32</Template>
  <TotalTime>184</TotalTime>
  <Words>289</Words>
  <Application>Microsoft Office PowerPoint</Application>
  <PresentationFormat>Panoramikoa</PresentationFormat>
  <Paragraphs>41</Paragraphs>
  <Slides>8</Slides>
  <Notes>8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3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8</vt:i4>
      </vt:variant>
    </vt:vector>
  </HeadingPairs>
  <TitlesOfParts>
    <vt:vector size="12" baseType="lpstr">
      <vt:lpstr>Goudy Old Style</vt:lpstr>
      <vt:lpstr>Calibri</vt:lpstr>
      <vt:lpstr>Wingdings 2</vt:lpstr>
      <vt:lpstr>SlateVTI</vt:lpstr>
      <vt:lpstr>Aurkezpena Narakeet-rako prestatu</vt:lpstr>
      <vt:lpstr>1. Bideorako audioa prestatu</vt:lpstr>
      <vt:lpstr>PowerPoint aurkezpena</vt:lpstr>
      <vt:lpstr>Audiorik ez duten diapositibak? (duration: X) </vt:lpstr>
      <vt:lpstr>Hau, ahotsik gabeko eta hiru iraupena duen diapositiba da.</vt:lpstr>
      <vt:lpstr>PowerPoint aurkezpena</vt:lpstr>
      <vt:lpstr>Hizki mota txertatu Power Point-en?</vt:lpstr>
      <vt:lpstr>PowerPoint aurkezpena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Aurkezpena Narakeet-rako prestatu</dc:title>
  <dc:creator>Miren Karmele Beitia</dc:creator>
  <cp:lastModifiedBy>Miren Karmele Beitia</cp:lastModifiedBy>
  <cp:revision>9</cp:revision>
  <dcterms:created xsi:type="dcterms:W3CDTF">2024-04-02T12:25:29Z</dcterms:created>
  <dcterms:modified xsi:type="dcterms:W3CDTF">2024-04-02T15:30:04Z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